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4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BAB609CD-D37A-42E6-B4D2-A4F5364BC01E}"/>
    <pc:docChg chg="custSel modSld">
      <pc:chgData name="Tariq Gilani" userId="f95dad9b-1e6c-498c-b573-9242e9268dd4" providerId="ADAL" clId="{BAB609CD-D37A-42E6-B4D2-A4F5364BC01E}" dt="2022-01-30T01:06:07.972" v="1" actId="1076"/>
      <pc:docMkLst>
        <pc:docMk/>
      </pc:docMkLst>
      <pc:sldChg chg="delSp modSp mod">
        <pc:chgData name="Tariq Gilani" userId="f95dad9b-1e6c-498c-b573-9242e9268dd4" providerId="ADAL" clId="{BAB609CD-D37A-42E6-B4D2-A4F5364BC01E}" dt="2022-01-30T01:06:07.972" v="1" actId="1076"/>
        <pc:sldMkLst>
          <pc:docMk/>
          <pc:sldMk cId="1948607493" sldId="474"/>
        </pc:sldMkLst>
        <pc:spChg chg="mod">
          <ac:chgData name="Tariq Gilani" userId="f95dad9b-1e6c-498c-b573-9242e9268dd4" providerId="ADAL" clId="{BAB609CD-D37A-42E6-B4D2-A4F5364BC01E}" dt="2022-01-30T01:06:07.972" v="1" actId="1076"/>
          <ac:spMkLst>
            <pc:docMk/>
            <pc:sldMk cId="1948607493" sldId="474"/>
            <ac:spMk id="3" creationId="{36F32C13-6A27-41C6-8834-730E8CF2880F}"/>
          </ac:spMkLst>
        </pc:spChg>
        <pc:spChg chg="del">
          <ac:chgData name="Tariq Gilani" userId="f95dad9b-1e6c-498c-b573-9242e9268dd4" providerId="ADAL" clId="{BAB609CD-D37A-42E6-B4D2-A4F5364BC01E}" dt="2022-01-30T01:06:01.907" v="0" actId="478"/>
          <ac:spMkLst>
            <pc:docMk/>
            <pc:sldMk cId="1948607493" sldId="474"/>
            <ac:spMk id="4" creationId="{7121088A-3386-44CE-A8DD-A63E7920FE8D}"/>
          </ac:spMkLst>
        </pc:spChg>
      </pc:sldChg>
    </pc:docChg>
  </pc:docChgLst>
  <pc:docChgLst>
    <pc:chgData name="Tariq Gilani" userId="f95dad9b-1e6c-498c-b573-9242e9268dd4" providerId="ADAL" clId="{DB5D78D6-58E1-489E-9612-68F623392594}"/>
    <pc:docChg chg="modSld">
      <pc:chgData name="Tariq Gilani" userId="f95dad9b-1e6c-498c-b573-9242e9268dd4" providerId="ADAL" clId="{DB5D78D6-58E1-489E-9612-68F623392594}" dt="2022-02-02T15:11:57.477" v="0" actId="400"/>
      <pc:docMkLst>
        <pc:docMk/>
      </pc:docMkLst>
      <pc:sldChg chg="modSp mod">
        <pc:chgData name="Tariq Gilani" userId="f95dad9b-1e6c-498c-b573-9242e9268dd4" providerId="ADAL" clId="{DB5D78D6-58E1-489E-9612-68F623392594}" dt="2022-02-02T15:11:57.477" v="0" actId="400"/>
        <pc:sldMkLst>
          <pc:docMk/>
          <pc:sldMk cId="1948607493" sldId="474"/>
        </pc:sldMkLst>
        <pc:spChg chg="mod">
          <ac:chgData name="Tariq Gilani" userId="f95dad9b-1e6c-498c-b573-9242e9268dd4" providerId="ADAL" clId="{DB5D78D6-58E1-489E-9612-68F623392594}" dt="2022-02-02T15:11:57.477" v="0" actId="400"/>
          <ac:spMkLst>
            <pc:docMk/>
            <pc:sldMk cId="1948607493" sldId="474"/>
            <ac:spMk id="6" creationId="{6690299C-2BB9-4675-AF5E-B8320858E4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981200" y="1295400"/>
            <a:ext cx="54102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Assignment#2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2/4/2022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1.35, 1.39, 1.40 (only part a), </a:t>
            </a:r>
            <a:r>
              <a:rPr lang="en-US" sz="2400" strike="sngStrik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1.41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32C13-6A27-41C6-8834-730E8CF2880F}"/>
              </a:ext>
            </a:extLst>
          </p:cNvPr>
          <p:cNvSpPr txBox="1"/>
          <p:nvPr/>
        </p:nvSpPr>
        <p:spPr>
          <a:xfrm>
            <a:off x="1790700" y="40386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Next: Isothermal and Adiabatic processes</a:t>
            </a:r>
          </a:p>
        </p:txBody>
      </p:sp>
    </p:spTree>
    <p:extLst>
      <p:ext uri="{BB962C8B-B14F-4D97-AF65-F5344CB8AC3E}">
        <p14:creationId xmlns:p14="http://schemas.microsoft.com/office/powerpoint/2010/main" val="19486074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24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62</cp:revision>
  <dcterms:created xsi:type="dcterms:W3CDTF">2008-12-22T02:42:35Z</dcterms:created>
  <dcterms:modified xsi:type="dcterms:W3CDTF">2022-02-02T15:12:05Z</dcterms:modified>
</cp:coreProperties>
</file>